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1"/>
  </p:notesMasterIdLst>
  <p:sldIdLst>
    <p:sldId id="527" r:id="rId2"/>
    <p:sldId id="529" r:id="rId3"/>
    <p:sldId id="528" r:id="rId4"/>
    <p:sldId id="530" r:id="rId5"/>
    <p:sldId id="531" r:id="rId6"/>
    <p:sldId id="532" r:id="rId7"/>
    <p:sldId id="533" r:id="rId8"/>
    <p:sldId id="534" r:id="rId9"/>
    <p:sldId id="535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ublic" id="{2ED19658-4BDC-421E-9821-A45F7D4D0C95}">
          <p14:sldIdLst>
            <p14:sldId id="527"/>
            <p14:sldId id="529"/>
            <p14:sldId id="528"/>
            <p14:sldId id="530"/>
            <p14:sldId id="531"/>
            <p14:sldId id="532"/>
            <p14:sldId id="533"/>
            <p14:sldId id="534"/>
            <p14:sldId id="53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00000"/>
    <a:srgbClr val="780000"/>
    <a:srgbClr val="B40000"/>
    <a:srgbClr val="9E0000"/>
    <a:srgbClr val="808000"/>
    <a:srgbClr val="CFC9BD"/>
    <a:srgbClr val="FCBDB4"/>
    <a:srgbClr val="FC9990"/>
    <a:srgbClr val="FE7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91" autoAdjust="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408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9504B-2507-481C-A0B0-7DA4E0747EFC}" type="datetimeFigureOut">
              <a:rPr lang="ko-KR" altLang="en-US" smtClean="0"/>
              <a:t>2020-12-29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D9171-1D0B-4CE3-BD31-1C2CB694817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9414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AD9171-1D0B-4CE3-BD31-1C2CB6948170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3932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43F2FF-DC87-4CAB-BE04-B268B3A93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C5A1EB9-6107-4D21-B63B-1BC045EF2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AFC24F3F-9DFC-428D-97F5-7BFC2CE05256}"/>
              </a:ext>
            </a:extLst>
          </p:cNvPr>
          <p:cNvCxnSpPr>
            <a:cxnSpLocks/>
          </p:cNvCxnSpPr>
          <p:nvPr userDrawn="1"/>
        </p:nvCxnSpPr>
        <p:spPr>
          <a:xfrm>
            <a:off x="0" y="6356350"/>
            <a:ext cx="12192000" cy="0"/>
          </a:xfrm>
          <a:prstGeom prst="line">
            <a:avLst/>
          </a:prstGeom>
          <a:ln w="12700">
            <a:solidFill>
              <a:srgbClr val="0000F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858BAF83-8B5B-4F01-A2DF-5C1BE57DC0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9550" y="6417178"/>
            <a:ext cx="1193592" cy="356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96D53F-652C-43EC-86D8-BBF27B97C955}"/>
              </a:ext>
            </a:extLst>
          </p:cNvPr>
          <p:cNvSpPr txBox="1"/>
          <p:nvPr userDrawn="1"/>
        </p:nvSpPr>
        <p:spPr>
          <a:xfrm>
            <a:off x="121920" y="6417178"/>
            <a:ext cx="43973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i="1" dirty="0">
                <a:latin typeface="High Tower Text" panose="02040502050506030303" pitchFamily="18" charset="0"/>
              </a:rPr>
              <a:t>The Best Solution Provider for Automotive Industries</a:t>
            </a:r>
            <a:endParaRPr lang="ko-KR" altLang="en-US" sz="1600" b="1" i="1" dirty="0"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0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F62734-AF86-4E48-B9BF-4437A5918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703928"/>
            <a:ext cx="11000232" cy="684467"/>
          </a:xfrm>
        </p:spPr>
        <p:txBody>
          <a:bodyPr>
            <a:normAutofit/>
          </a:bodyPr>
          <a:lstStyle>
            <a:lvl1pPr>
              <a:defRPr sz="2700" b="1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97192D-190B-408A-8118-B28D1A729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603252"/>
            <a:ext cx="11000232" cy="444478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696C328A-33EF-4A37-9CC9-B5913FF5075C}"/>
              </a:ext>
            </a:extLst>
          </p:cNvPr>
          <p:cNvCxnSpPr>
            <a:cxnSpLocks/>
          </p:cNvCxnSpPr>
          <p:nvPr userDrawn="1"/>
        </p:nvCxnSpPr>
        <p:spPr>
          <a:xfrm>
            <a:off x="0" y="6356350"/>
            <a:ext cx="12192000" cy="0"/>
          </a:xfrm>
          <a:prstGeom prst="line">
            <a:avLst/>
          </a:prstGeom>
          <a:ln w="12700">
            <a:solidFill>
              <a:srgbClr val="0000FF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D1CDD7BE-94C1-45E9-9EB0-092EEDA0A5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9550" y="6417178"/>
            <a:ext cx="1193592" cy="356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C8D339D-5CEF-43B9-B968-26DFCDCF1716}"/>
              </a:ext>
            </a:extLst>
          </p:cNvPr>
          <p:cNvSpPr txBox="1"/>
          <p:nvPr userDrawn="1"/>
        </p:nvSpPr>
        <p:spPr>
          <a:xfrm>
            <a:off x="121920" y="6417178"/>
            <a:ext cx="43973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i="1" dirty="0">
                <a:latin typeface="High Tower Text" panose="02040502050506030303" pitchFamily="18" charset="0"/>
              </a:rPr>
              <a:t>The Best Solution Provider for Automotive Industries</a:t>
            </a:r>
            <a:endParaRPr lang="ko-KR" altLang="en-US" sz="1600" b="1" i="1" dirty="0"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2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F4BF73E-3C43-4740-A48E-D593E2B21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7769595-470C-4B2D-AA67-86D2412A2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BE3CAA-14BE-440D-97F1-A133869BDE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7FCEF-CEA7-4EEF-91FC-4C73D59B7EF5}" type="datetimeFigureOut">
              <a:rPr lang="ko-KR" altLang="en-US" smtClean="0"/>
              <a:t>2020-12-29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5124DA-D899-4E59-9546-56DAD11D4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88AFB1B-7A80-4C0B-8DA6-DED7493AC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6B4D-CF44-489B-A440-19CF80AD6F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57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4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ens.co.k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otems.com/020101" TargetMode="External"/><Relationship Id="rId2" Type="http://schemas.openxmlformats.org/officeDocument/2006/relationships/hyperlink" Target="http://www.foens.co.kr/sub02_01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isolutions.co.kr/%ec%86%94%eb%a3%a8%ec%85%98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ens.co.kr/sub03_02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657C2B-D37E-431D-9782-6EE5A4D24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홈페이지 초안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C604BF6-0E13-479D-9C66-4FD37C4079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/>
              <a:t>2020.12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7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4C64D2-954A-49FB-9810-401710589513}"/>
              </a:ext>
            </a:extLst>
          </p:cNvPr>
          <p:cNvSpPr txBox="1"/>
          <p:nvPr/>
        </p:nvSpPr>
        <p:spPr>
          <a:xfrm>
            <a:off x="3934831" y="3059668"/>
            <a:ext cx="432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>
                <a:latin typeface="+mj-lt"/>
              </a:rPr>
              <a:t>SWInnovation</a:t>
            </a:r>
            <a:r>
              <a:rPr lang="ko-KR" altLang="en-US" dirty="0">
                <a:latin typeface="+mj-lt"/>
              </a:rPr>
              <a:t>은 </a:t>
            </a:r>
            <a:r>
              <a:rPr lang="en-US" altLang="ko-KR" dirty="0">
                <a:latin typeface="+mj-lt"/>
              </a:rPr>
              <a:t>…. </a:t>
            </a:r>
            <a:r>
              <a:rPr lang="ko-KR" altLang="en-US" dirty="0">
                <a:latin typeface="+mj-lt"/>
              </a:rPr>
              <a:t>입니다</a:t>
            </a:r>
            <a:r>
              <a:rPr lang="en-US" altLang="ko-KR" dirty="0">
                <a:latin typeface="+mj-lt"/>
              </a:rPr>
              <a:t>. (2~3</a:t>
            </a:r>
            <a:r>
              <a:rPr lang="ko-KR" altLang="en-US" dirty="0">
                <a:latin typeface="+mj-lt"/>
              </a:rPr>
              <a:t>페이지</a:t>
            </a:r>
            <a:r>
              <a:rPr lang="en-US" altLang="ko-KR" dirty="0">
                <a:latin typeface="+mj-lt"/>
              </a:rPr>
              <a:t>)</a:t>
            </a:r>
            <a:endParaRPr lang="ko-KR" altLang="en-US" dirty="0">
              <a:latin typeface="+mj-lt"/>
            </a:endParaRPr>
          </a:p>
        </p:txBody>
      </p:sp>
      <p:sp>
        <p:nvSpPr>
          <p:cNvPr id="6" name="TextBox 5">
            <a:hlinkClick r:id="rId3"/>
            <a:extLst>
              <a:ext uri="{FF2B5EF4-FFF2-40B4-BE49-F238E27FC236}">
                <a16:creationId xmlns:a16="http://schemas.microsoft.com/office/drawing/2014/main" id="{1AE86E72-1D65-459A-8FA4-719FFABD3CE1}"/>
              </a:ext>
            </a:extLst>
          </p:cNvPr>
          <p:cNvSpPr txBox="1"/>
          <p:nvPr/>
        </p:nvSpPr>
        <p:spPr>
          <a:xfrm>
            <a:off x="5840963" y="4094395"/>
            <a:ext cx="223069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200" dirty="0">
                <a:solidFill>
                  <a:srgbClr val="0000FF"/>
                </a:solidFill>
                <a:latin typeface="+mj-lt"/>
              </a:rPr>
              <a:t>http://www.foens.co.kr/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75DA83-C696-48F7-90F1-B6413F0F3B66}"/>
              </a:ext>
            </a:extLst>
          </p:cNvPr>
          <p:cNvSpPr txBox="1"/>
          <p:nvPr/>
        </p:nvSpPr>
        <p:spPr>
          <a:xfrm>
            <a:off x="9759820" y="3058375"/>
            <a:ext cx="1487908" cy="1220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60000"/>
              </a:lnSpc>
            </a:pPr>
            <a:r>
              <a:rPr lang="en-US" altLang="ko-KR" sz="1600" dirty="0">
                <a:latin typeface="+mj-lt"/>
              </a:rPr>
              <a:t>NI </a:t>
            </a:r>
            <a:r>
              <a:rPr lang="ko-KR" altLang="en-US" sz="1600" dirty="0">
                <a:latin typeface="+mj-lt"/>
              </a:rPr>
              <a:t>이미지</a:t>
            </a:r>
            <a:endParaRPr lang="en-US" altLang="ko-KR" sz="1600" dirty="0">
              <a:latin typeface="+mj-lt"/>
            </a:endParaRPr>
          </a:p>
          <a:p>
            <a:pPr>
              <a:lnSpc>
                <a:spcPct val="160000"/>
              </a:lnSpc>
            </a:pPr>
            <a:r>
              <a:rPr lang="en-US" altLang="ko-KR" sz="1600" dirty="0">
                <a:latin typeface="+mj-lt"/>
              </a:rPr>
              <a:t>SI </a:t>
            </a:r>
            <a:r>
              <a:rPr lang="ko-KR" altLang="en-US" sz="1600" dirty="0">
                <a:latin typeface="+mj-lt"/>
              </a:rPr>
              <a:t>이미지</a:t>
            </a:r>
            <a:endParaRPr lang="en-US" altLang="ko-KR" sz="1600" dirty="0">
              <a:latin typeface="+mj-lt"/>
            </a:endParaRPr>
          </a:p>
          <a:p>
            <a:pPr>
              <a:lnSpc>
                <a:spcPct val="160000"/>
              </a:lnSpc>
            </a:pPr>
            <a:r>
              <a:rPr lang="ko-KR" altLang="en-US" sz="1600" dirty="0">
                <a:latin typeface="+mj-lt"/>
              </a:rPr>
              <a:t>대리점 이미지</a:t>
            </a:r>
          </a:p>
        </p:txBody>
      </p:sp>
    </p:spTree>
    <p:extLst>
      <p:ext uri="{BB962C8B-B14F-4D97-AF65-F5344CB8AC3E}">
        <p14:creationId xmlns:p14="http://schemas.microsoft.com/office/powerpoint/2010/main" val="390946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sp>
        <p:nvSpPr>
          <p:cNvPr id="11" name="포인트가 6개인 별 10"/>
          <p:cNvSpPr/>
          <p:nvPr/>
        </p:nvSpPr>
        <p:spPr>
          <a:xfrm>
            <a:off x="4730262" y="553915"/>
            <a:ext cx="448407" cy="487222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포인트가 6개인 별 11"/>
          <p:cNvSpPr/>
          <p:nvPr/>
        </p:nvSpPr>
        <p:spPr>
          <a:xfrm>
            <a:off x="9830572" y="536687"/>
            <a:ext cx="448407" cy="487222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포인트가 6개인 별 12"/>
          <p:cNvSpPr/>
          <p:nvPr/>
        </p:nvSpPr>
        <p:spPr>
          <a:xfrm>
            <a:off x="8095121" y="546131"/>
            <a:ext cx="448407" cy="487222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포인트가 6개인 별 13"/>
          <p:cNvSpPr/>
          <p:nvPr/>
        </p:nvSpPr>
        <p:spPr>
          <a:xfrm>
            <a:off x="4812323" y="3352799"/>
            <a:ext cx="448407" cy="487222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5534108" y="3352800"/>
            <a:ext cx="3609892" cy="4872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>
                <a:solidFill>
                  <a:schemeClr val="tx1"/>
                </a:solidFill>
              </a:rPr>
              <a:t>자유롭게 관리 </a:t>
            </a:r>
            <a:r>
              <a:rPr lang="ko-KR" altLang="en-US" dirty="0" err="1" smtClean="0">
                <a:solidFill>
                  <a:schemeClr val="tx1"/>
                </a:solidFill>
              </a:rPr>
              <a:t>가능해야함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6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715139C4-20C8-4710-B4E6-2B95D46D093A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608354" y="1414361"/>
            <a:ext cx="0" cy="3596178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AD5444D-7EE6-4E3B-A066-23EDE4E8C76F}"/>
              </a:ext>
            </a:extLst>
          </p:cNvPr>
          <p:cNvSpPr txBox="1"/>
          <p:nvPr/>
        </p:nvSpPr>
        <p:spPr>
          <a:xfrm>
            <a:off x="1608354" y="1783693"/>
            <a:ext cx="1981633" cy="2796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인사말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조직도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경영이념</a:t>
            </a:r>
            <a:r>
              <a:rPr lang="en-US" altLang="ko-KR" sz="1600" dirty="0"/>
              <a:t>(Vision)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연혁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주요협력사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특허 및 인증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찾아오시는 길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23122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lt"/>
              </a:rPr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>
                <a:latin typeface="+mj-lt"/>
              </a:rPr>
              <a:t>사업영역</a:t>
            </a:r>
            <a:endParaRPr lang="ko-KR" altLang="en-US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lt"/>
              </a:rPr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lt"/>
              </a:rPr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+mj-lt"/>
              </a:rPr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lt"/>
              </a:rPr>
              <a:t>고객지원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715139C4-20C8-4710-B4E6-2B95D46D093A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3343805" y="1414361"/>
            <a:ext cx="11668" cy="359228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AD5444D-7EE6-4E3B-A066-23EDE4E8C76F}"/>
              </a:ext>
            </a:extLst>
          </p:cNvPr>
          <p:cNvSpPr txBox="1"/>
          <p:nvPr/>
        </p:nvSpPr>
        <p:spPr>
          <a:xfrm>
            <a:off x="3355473" y="1814647"/>
            <a:ext cx="2588594" cy="2402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>
                <a:latin typeface="+mj-lt"/>
              </a:rPr>
              <a:t>System Integration (SI)</a:t>
            </a:r>
          </a:p>
          <a:p>
            <a:pPr lvl="1">
              <a:lnSpc>
                <a:spcPct val="160000"/>
              </a:lnSpc>
            </a:pPr>
            <a:r>
              <a:rPr lang="en-US" altLang="ko-KR" sz="1600" dirty="0">
                <a:latin typeface="+mj-lt"/>
              </a:rPr>
              <a:t>1. </a:t>
            </a:r>
            <a:r>
              <a:rPr lang="ko-KR" altLang="en-US" sz="1600" dirty="0">
                <a:latin typeface="+mj-lt"/>
              </a:rPr>
              <a:t>공정 자동화</a:t>
            </a:r>
            <a:endParaRPr lang="en-US" altLang="ko-KR" sz="1600" dirty="0">
              <a:latin typeface="+mj-lt"/>
            </a:endParaRPr>
          </a:p>
          <a:p>
            <a:pPr lvl="1">
              <a:lnSpc>
                <a:spcPct val="160000"/>
              </a:lnSpc>
            </a:pPr>
            <a:r>
              <a:rPr lang="en-US" altLang="ko-KR" sz="1600" dirty="0">
                <a:latin typeface="+mj-lt"/>
              </a:rPr>
              <a:t>2. </a:t>
            </a:r>
            <a:r>
              <a:rPr lang="ko-KR" altLang="en-US" sz="1600" dirty="0">
                <a:latin typeface="+mj-lt"/>
              </a:rPr>
              <a:t>시험 평가</a:t>
            </a:r>
            <a:endParaRPr lang="en-US" altLang="ko-KR" sz="1600" dirty="0">
              <a:latin typeface="+mj-lt"/>
            </a:endParaRPr>
          </a:p>
          <a:p>
            <a:pPr lvl="1">
              <a:lnSpc>
                <a:spcPct val="160000"/>
              </a:lnSpc>
            </a:pPr>
            <a:r>
              <a:rPr lang="en-US" altLang="ko-KR" sz="1600" dirty="0">
                <a:latin typeface="+mj-lt"/>
              </a:rPr>
              <a:t>3. </a:t>
            </a:r>
            <a:r>
              <a:rPr lang="ko-KR" altLang="en-US" sz="1600" dirty="0">
                <a:latin typeface="+mj-lt"/>
              </a:rPr>
              <a:t>모니터링</a:t>
            </a:r>
            <a:endParaRPr lang="en-US" altLang="ko-KR" sz="1600" dirty="0">
              <a:latin typeface="+mj-lt"/>
            </a:endParaRPr>
          </a:p>
          <a:p>
            <a:pPr lvl="1">
              <a:lnSpc>
                <a:spcPct val="160000"/>
              </a:lnSpc>
            </a:pPr>
            <a:endParaRPr lang="en-US" altLang="ko-KR" sz="1600" dirty="0">
              <a:latin typeface="+mj-lt"/>
            </a:endParaRP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>
                <a:latin typeface="+mj-lt"/>
              </a:rPr>
              <a:t>NI Platform</a:t>
            </a:r>
            <a:r>
              <a:rPr lang="ko-KR" altLang="en-US" sz="1600" dirty="0">
                <a:latin typeface="+mj-lt"/>
              </a:rPr>
              <a:t> 컨설팅</a:t>
            </a:r>
            <a:endParaRPr lang="en-US" altLang="ko-KR" sz="1600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2A1E7B-784C-4CE9-9A43-C907CFC89394}"/>
              </a:ext>
            </a:extLst>
          </p:cNvPr>
          <p:cNvSpPr txBox="1"/>
          <p:nvPr/>
        </p:nvSpPr>
        <p:spPr>
          <a:xfrm>
            <a:off x="6927970" y="2372844"/>
            <a:ext cx="3609170" cy="642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60000"/>
              </a:lnSpc>
            </a:pPr>
            <a:r>
              <a:rPr lang="ko-KR" altLang="en-US" sz="1200" dirty="0">
                <a:latin typeface="+mj-lt"/>
                <a:hlinkClick r:id="rId2"/>
              </a:rPr>
              <a:t>http://www.foens.co.kr/sub02_01.php</a:t>
            </a:r>
            <a:endParaRPr lang="en-US" altLang="ko-KR" sz="1200" dirty="0">
              <a:latin typeface="+mj-lt"/>
            </a:endParaRPr>
          </a:p>
          <a:p>
            <a:pPr>
              <a:lnSpc>
                <a:spcPct val="160000"/>
              </a:lnSpc>
            </a:pPr>
            <a:r>
              <a:rPr lang="en-US" altLang="ko-KR" sz="1200" dirty="0">
                <a:latin typeface="+mj-lt"/>
                <a:hlinkClick r:id="rId3"/>
              </a:rPr>
              <a:t>http://www.innotems.com/020101</a:t>
            </a:r>
            <a:endParaRPr lang="en-US" altLang="ko-KR" sz="1200" dirty="0">
              <a:latin typeface="+mj-lt"/>
            </a:endParaRP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98DD2F80-F9EF-49EC-B33B-DC468A439A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3061" y="4216126"/>
            <a:ext cx="3218719" cy="180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88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715139C4-20C8-4710-B4E6-2B95D46D093A}"/>
              </a:ext>
            </a:extLst>
          </p:cNvPr>
          <p:cNvCxnSpPr>
            <a:cxnSpLocks/>
          </p:cNvCxnSpPr>
          <p:nvPr/>
        </p:nvCxnSpPr>
        <p:spPr>
          <a:xfrm>
            <a:off x="5016973" y="1410469"/>
            <a:ext cx="11668" cy="359228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AD5444D-7EE6-4E3B-A066-23EDE4E8C76F}"/>
              </a:ext>
            </a:extLst>
          </p:cNvPr>
          <p:cNvSpPr txBox="1"/>
          <p:nvPr/>
        </p:nvSpPr>
        <p:spPr>
          <a:xfrm>
            <a:off x="5028641" y="1810755"/>
            <a:ext cx="1088760" cy="1220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자동차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중공업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방산</a:t>
            </a:r>
            <a:endParaRPr lang="en-US" altLang="ko-KR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A6AA67-D5D7-4C5E-AB25-0190FEEE230A}"/>
              </a:ext>
            </a:extLst>
          </p:cNvPr>
          <p:cNvSpPr txBox="1"/>
          <p:nvPr/>
        </p:nvSpPr>
        <p:spPr>
          <a:xfrm>
            <a:off x="6029876" y="3826847"/>
            <a:ext cx="541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각 분야별 사례를 링크 </a:t>
            </a:r>
            <a:r>
              <a:rPr lang="en-US" altLang="ko-KR" dirty="0">
                <a:sym typeface="Wingdings" panose="05000000000000000000" pitchFamily="2" charset="2"/>
              </a:rPr>
              <a:t> Succuss Story </a:t>
            </a:r>
            <a:r>
              <a:rPr lang="ko-KR" altLang="en-US" dirty="0">
                <a:sym typeface="Wingdings" panose="05000000000000000000" pitchFamily="2" charset="2"/>
              </a:rPr>
              <a:t>자료 첨부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06B190-1B28-4973-89E9-8EE5BCCE0EC1}"/>
              </a:ext>
            </a:extLst>
          </p:cNvPr>
          <p:cNvSpPr txBox="1"/>
          <p:nvPr/>
        </p:nvSpPr>
        <p:spPr>
          <a:xfrm>
            <a:off x="6019437" y="4258727"/>
            <a:ext cx="519468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200" dirty="0">
                <a:hlinkClick r:id="rId2"/>
              </a:rPr>
              <a:t>http://www.unisolutions.co.kr/%ec%86%94%eb%a3%a8%ec%85%98/</a:t>
            </a:r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2968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715139C4-20C8-4710-B4E6-2B95D46D093A}"/>
              </a:ext>
            </a:extLst>
          </p:cNvPr>
          <p:cNvCxnSpPr>
            <a:cxnSpLocks/>
          </p:cNvCxnSpPr>
          <p:nvPr/>
        </p:nvCxnSpPr>
        <p:spPr>
          <a:xfrm>
            <a:off x="6609955" y="1410469"/>
            <a:ext cx="11668" cy="359228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AD5444D-7EE6-4E3B-A066-23EDE4E8C76F}"/>
              </a:ext>
            </a:extLst>
          </p:cNvPr>
          <p:cNvSpPr txBox="1"/>
          <p:nvPr/>
        </p:nvSpPr>
        <p:spPr>
          <a:xfrm>
            <a:off x="6621623" y="1810755"/>
            <a:ext cx="1753878" cy="2402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/>
              <a:t>NI Platform</a:t>
            </a:r>
          </a:p>
          <a:p>
            <a:pPr marL="742950" lvl="1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/>
              <a:t>PXI</a:t>
            </a:r>
          </a:p>
          <a:p>
            <a:pPr marL="742950" lvl="1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 err="1"/>
              <a:t>cDAQ</a:t>
            </a:r>
            <a:endParaRPr lang="en-US" altLang="ko-KR" sz="1600" dirty="0"/>
          </a:p>
          <a:p>
            <a:pPr marL="742950" lvl="1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 err="1"/>
              <a:t>cRIO</a:t>
            </a:r>
            <a:endParaRPr lang="en-US" altLang="ko-KR" sz="1600" dirty="0"/>
          </a:p>
          <a:p>
            <a:pPr marL="742950" lvl="1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/>
              <a:t>DAQ</a:t>
            </a:r>
          </a:p>
          <a:p>
            <a:pPr marL="742950" lvl="1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/>
              <a:t>LabVIEW</a:t>
            </a:r>
          </a:p>
        </p:txBody>
      </p:sp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EF4CD188-DB51-46C7-9BB0-E79F1F6A5DF9}"/>
              </a:ext>
            </a:extLst>
          </p:cNvPr>
          <p:cNvSpPr txBox="1"/>
          <p:nvPr/>
        </p:nvSpPr>
        <p:spPr>
          <a:xfrm>
            <a:off x="7201702" y="4482586"/>
            <a:ext cx="43456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200" dirty="0">
                <a:solidFill>
                  <a:srgbClr val="0000FF"/>
                </a:solidFill>
              </a:rPr>
              <a:t>http://www.foens.co.kr/sub03_02.php </a:t>
            </a:r>
          </a:p>
        </p:txBody>
      </p:sp>
    </p:spTree>
    <p:extLst>
      <p:ext uri="{BB962C8B-B14F-4D97-AF65-F5344CB8AC3E}">
        <p14:creationId xmlns:p14="http://schemas.microsoft.com/office/powerpoint/2010/main" val="384021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3FFF7754-E971-4C1F-9465-109820DBBD74}"/>
              </a:ext>
            </a:extLst>
          </p:cNvPr>
          <p:cNvCxnSpPr>
            <a:cxnSpLocks/>
          </p:cNvCxnSpPr>
          <p:nvPr/>
        </p:nvCxnSpPr>
        <p:spPr>
          <a:xfrm>
            <a:off x="8345406" y="1410469"/>
            <a:ext cx="11668" cy="4250102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F5D0880-1328-4D86-851D-5433F895E995}"/>
              </a:ext>
            </a:extLst>
          </p:cNvPr>
          <p:cNvSpPr txBox="1"/>
          <p:nvPr/>
        </p:nvSpPr>
        <p:spPr>
          <a:xfrm>
            <a:off x="8357074" y="1810755"/>
            <a:ext cx="2186817" cy="442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/>
              <a:t>LabVIEW </a:t>
            </a:r>
            <a:r>
              <a:rPr lang="ko-KR" altLang="en-US" sz="1600" dirty="0"/>
              <a:t>교육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1) </a:t>
            </a:r>
            <a:r>
              <a:rPr lang="ko-KR" altLang="en-US" sz="1600" dirty="0"/>
              <a:t>동영상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2) </a:t>
            </a:r>
            <a:r>
              <a:rPr lang="ko-KR" altLang="en-US" sz="1600" dirty="0"/>
              <a:t>무료 교육 신청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기술문서 다운로드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1) LabVIEW</a:t>
            </a:r>
            <a:r>
              <a:rPr lang="ko-KR" altLang="en-US" sz="1600" dirty="0"/>
              <a:t> 예제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2) </a:t>
            </a:r>
            <a:r>
              <a:rPr lang="ko-KR" altLang="en-US" sz="1600" dirty="0"/>
              <a:t>통신 예제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3) </a:t>
            </a:r>
            <a:r>
              <a:rPr lang="ko-KR" altLang="en-US" sz="1600" dirty="0"/>
              <a:t>머신 비전</a:t>
            </a:r>
            <a:endParaRPr lang="en-US" altLang="ko-KR" sz="1600" dirty="0"/>
          </a:p>
          <a:p>
            <a:pPr>
              <a:lnSpc>
                <a:spcPct val="160000"/>
              </a:lnSpc>
            </a:pPr>
            <a:r>
              <a:rPr lang="en-US" altLang="ko-KR" sz="1600" dirty="0"/>
              <a:t>   4) </a:t>
            </a:r>
            <a:r>
              <a:rPr lang="en-US" altLang="ko-KR" sz="1600" dirty="0" smtClean="0"/>
              <a:t>Motion</a:t>
            </a:r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 smtClean="0"/>
              <a:t>자유게시판</a:t>
            </a:r>
            <a:endParaRPr lang="en-US" altLang="ko-KR" sz="1600" dirty="0" smtClean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1600" dirty="0" smtClean="0"/>
              <a:t>Q&amp;A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ADD9E1-4F6B-473E-9A5F-2A2FCB5625BC}"/>
              </a:ext>
            </a:extLst>
          </p:cNvPr>
          <p:cNvSpPr txBox="1"/>
          <p:nvPr/>
        </p:nvSpPr>
        <p:spPr>
          <a:xfrm>
            <a:off x="10602511" y="1908422"/>
            <a:ext cx="1018903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o-KR" altLang="en-US" sz="1200" b="1">
                <a:solidFill>
                  <a:schemeClr val="bg1"/>
                </a:solidFill>
              </a:rPr>
              <a:t>로그인</a:t>
            </a:r>
            <a:r>
              <a:rPr lang="en-US" altLang="ko-KR" sz="1200" b="1" dirty="0">
                <a:solidFill>
                  <a:schemeClr val="bg1"/>
                </a:solidFill>
              </a:rPr>
              <a:t> </a:t>
            </a:r>
            <a:r>
              <a:rPr lang="ko-KR" altLang="en-US" sz="1200" b="1" dirty="0">
                <a:solidFill>
                  <a:schemeClr val="bg1"/>
                </a:solidFill>
              </a:rPr>
              <a:t>필요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D00AD6-43BB-43BF-AFA1-7B0461C17AFE}"/>
              </a:ext>
            </a:extLst>
          </p:cNvPr>
          <p:cNvSpPr txBox="1"/>
          <p:nvPr/>
        </p:nvSpPr>
        <p:spPr>
          <a:xfrm>
            <a:off x="10602511" y="3454986"/>
            <a:ext cx="1018903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o-KR" altLang="en-US" sz="1200" b="1">
                <a:solidFill>
                  <a:schemeClr val="bg1"/>
                </a:solidFill>
              </a:rPr>
              <a:t>로그인</a:t>
            </a:r>
            <a:r>
              <a:rPr lang="en-US" altLang="ko-KR" sz="1200" b="1" dirty="0">
                <a:solidFill>
                  <a:schemeClr val="bg1"/>
                </a:solidFill>
              </a:rPr>
              <a:t> </a:t>
            </a:r>
            <a:r>
              <a:rPr lang="ko-KR" altLang="en-US" sz="1200" b="1" dirty="0">
                <a:solidFill>
                  <a:schemeClr val="bg1"/>
                </a:solidFill>
              </a:rPr>
              <a:t>필요</a:t>
            </a:r>
          </a:p>
        </p:txBody>
      </p:sp>
    </p:spTree>
    <p:extLst>
      <p:ext uri="{BB962C8B-B14F-4D97-AF65-F5344CB8AC3E}">
        <p14:creationId xmlns:p14="http://schemas.microsoft.com/office/powerpoint/2010/main" val="415589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2267A9-6251-4984-BDAF-16F15F56701F}"/>
              </a:ext>
            </a:extLst>
          </p:cNvPr>
          <p:cNvSpPr txBox="1"/>
          <p:nvPr/>
        </p:nvSpPr>
        <p:spPr>
          <a:xfrm>
            <a:off x="1054356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회사소개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4E0F3-1886-4FD4-865C-24EFB6991A50}"/>
              </a:ext>
            </a:extLst>
          </p:cNvPr>
          <p:cNvSpPr txBox="1"/>
          <p:nvPr/>
        </p:nvSpPr>
        <p:spPr>
          <a:xfrm>
            <a:off x="2789807" y="10450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사업영역</a:t>
            </a:r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C942-96DA-49CB-BE5F-B37300A4C847}"/>
              </a:ext>
            </a:extLst>
          </p:cNvPr>
          <p:cNvSpPr txBox="1"/>
          <p:nvPr/>
        </p:nvSpPr>
        <p:spPr>
          <a:xfrm>
            <a:off x="6029876" y="104113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제품소개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67E0C-390E-41D5-B371-2B1D23B04AE0}"/>
              </a:ext>
            </a:extLst>
          </p:cNvPr>
          <p:cNvSpPr txBox="1"/>
          <p:nvPr/>
        </p:nvSpPr>
        <p:spPr>
          <a:xfrm>
            <a:off x="7765327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커뮤니티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22173-7723-4BBF-A483-68C1D2F7C565}"/>
              </a:ext>
            </a:extLst>
          </p:cNvPr>
          <p:cNvSpPr txBox="1"/>
          <p:nvPr/>
        </p:nvSpPr>
        <p:spPr>
          <a:xfrm>
            <a:off x="4525258" y="1041137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솔루션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703F3-2B76-44FA-89C1-5717FA1E7921}"/>
              </a:ext>
            </a:extLst>
          </p:cNvPr>
          <p:cNvSpPr txBox="1"/>
          <p:nvPr/>
        </p:nvSpPr>
        <p:spPr>
          <a:xfrm>
            <a:off x="9500778" y="103335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고객지원</a:t>
            </a: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3FFF7754-E971-4C1F-9465-109820DBBD74}"/>
              </a:ext>
            </a:extLst>
          </p:cNvPr>
          <p:cNvCxnSpPr>
            <a:cxnSpLocks/>
          </p:cNvCxnSpPr>
          <p:nvPr/>
        </p:nvCxnSpPr>
        <p:spPr>
          <a:xfrm>
            <a:off x="10052908" y="1402685"/>
            <a:ext cx="11668" cy="359228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F5D0880-1328-4D86-851D-5433F895E995}"/>
              </a:ext>
            </a:extLst>
          </p:cNvPr>
          <p:cNvSpPr txBox="1"/>
          <p:nvPr/>
        </p:nvSpPr>
        <p:spPr>
          <a:xfrm>
            <a:off x="10064576" y="1802971"/>
            <a:ext cx="1848583" cy="1220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공지사항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견적 문의</a:t>
            </a:r>
            <a:endParaRPr lang="en-US" altLang="ko-KR" sz="1600" dirty="0"/>
          </a:p>
          <a:p>
            <a:pPr marL="285750" indent="-2857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1600" dirty="0"/>
              <a:t>기술 지원 요청</a:t>
            </a:r>
            <a:endParaRPr lang="en-US" altLang="ko-KR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EF129-2DBA-4D5B-BEA4-A96F8114B430}"/>
              </a:ext>
            </a:extLst>
          </p:cNvPr>
          <p:cNvSpPr txBox="1"/>
          <p:nvPr/>
        </p:nvSpPr>
        <p:spPr>
          <a:xfrm>
            <a:off x="8873323" y="2746371"/>
            <a:ext cx="1018903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ko-KR" altLang="en-US" sz="1200" b="1">
                <a:solidFill>
                  <a:schemeClr val="bg1"/>
                </a:solidFill>
              </a:rPr>
              <a:t>로그인</a:t>
            </a:r>
            <a:r>
              <a:rPr lang="en-US" altLang="ko-KR" sz="1200" b="1" dirty="0">
                <a:solidFill>
                  <a:schemeClr val="bg1"/>
                </a:solidFill>
              </a:rPr>
              <a:t> </a:t>
            </a:r>
            <a:r>
              <a:rPr lang="ko-KR" altLang="en-US" sz="1200" b="1" dirty="0">
                <a:solidFill>
                  <a:schemeClr val="bg1"/>
                </a:solidFill>
              </a:rPr>
              <a:t>필요</a:t>
            </a:r>
          </a:p>
        </p:txBody>
      </p:sp>
    </p:spTree>
    <p:extLst>
      <p:ext uri="{BB962C8B-B14F-4D97-AF65-F5344CB8AC3E}">
        <p14:creationId xmlns:p14="http://schemas.microsoft.com/office/powerpoint/2010/main" val="334090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181</Words>
  <Application>Microsoft Office PowerPoint</Application>
  <PresentationFormat>와이드스크린</PresentationFormat>
  <Paragraphs>95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맑은 고딕</vt:lpstr>
      <vt:lpstr>Arial</vt:lpstr>
      <vt:lpstr>High Tower Text</vt:lpstr>
      <vt:lpstr>Wingdings</vt:lpstr>
      <vt:lpstr>디자인 사용자 지정</vt:lpstr>
      <vt:lpstr>홈페이지 초안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HyunDo Song</dc:creator>
  <cp:lastModifiedBy>SWI-HIKIM</cp:lastModifiedBy>
  <cp:revision>91</cp:revision>
  <dcterms:created xsi:type="dcterms:W3CDTF">2020-04-27T00:28:56Z</dcterms:created>
  <dcterms:modified xsi:type="dcterms:W3CDTF">2020-12-29T04:20:45Z</dcterms:modified>
</cp:coreProperties>
</file>